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7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5BCB7B8-F3D6-4E4A-B82C-08225E61A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7958" y="666608"/>
            <a:ext cx="4832598" cy="552478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D6088-71AC-48E0-A023-70758EE576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6952" y="628216"/>
            <a:ext cx="4819898" cy="553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Projet théâtre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3722" y="1056882"/>
            <a:ext cx="10515600" cy="4351338"/>
          </a:xfrm>
        </p:spPr>
        <p:txBody>
          <a:bodyPr>
            <a:normAutofit/>
          </a:bodyPr>
          <a:lstStyle/>
          <a:p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E2D41F-752E-4239-927F-AF1BDEF4F2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4" r="29872" b="10230"/>
          <a:stretch/>
        </p:blipFill>
        <p:spPr>
          <a:xfrm>
            <a:off x="1456566" y="1635404"/>
            <a:ext cx="3416583" cy="432950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118988F-73AA-45E7-857C-559BA0C685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46" y="1690967"/>
            <a:ext cx="3265587" cy="4245262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AA5D2CD0-A134-44B2-9B2E-1B7F54F2774A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1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J’écoute avec attention  </a:t>
            </a: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2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Je mets en voix un texte de théâtre</a:t>
            </a:r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4038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35</Words>
  <Application>Microsoft Office PowerPoint</Application>
  <PresentationFormat>Grand écran</PresentationFormat>
  <Paragraphs>11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d’oral</vt:lpstr>
      <vt:lpstr>Présentation PowerPoint</vt:lpstr>
      <vt:lpstr>Projet théâtre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2022-03-30T13:12:52Z</dcterms:modified>
</cp:coreProperties>
</file>